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21599525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1"/>
  </p:normalViewPr>
  <p:slideViewPr>
    <p:cSldViewPr snapToGrid="0" snapToObjects="1">
      <p:cViewPr varScale="1">
        <p:scale>
          <a:sx n="68" d="100"/>
          <a:sy n="68" d="100"/>
        </p:scale>
        <p:origin x="30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122363"/>
            <a:ext cx="161996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602038"/>
            <a:ext cx="1619964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21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67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65125"/>
            <a:ext cx="4657398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65125"/>
            <a:ext cx="13702199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73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67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709739"/>
            <a:ext cx="186295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589464"/>
            <a:ext cx="186295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81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825625"/>
            <a:ext cx="9179798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825625"/>
            <a:ext cx="9179798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38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65126"/>
            <a:ext cx="1862959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681163"/>
            <a:ext cx="91376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505075"/>
            <a:ext cx="9137611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681163"/>
            <a:ext cx="91826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505075"/>
            <a:ext cx="9182611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69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1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80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57200"/>
            <a:ext cx="69664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987426"/>
            <a:ext cx="1093476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057400"/>
            <a:ext cx="69664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4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57200"/>
            <a:ext cx="696640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987426"/>
            <a:ext cx="1093476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057400"/>
            <a:ext cx="696640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3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65126"/>
            <a:ext cx="18629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825625"/>
            <a:ext cx="186295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356351"/>
            <a:ext cx="4859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8E52A-6106-AB46-AF1A-42859AFC24C6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356351"/>
            <a:ext cx="7289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356351"/>
            <a:ext cx="4859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F72FD-9345-744D-B499-4919C66AED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28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682CD35-F983-AD4C-9A86-75370F9A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6" b="23387"/>
          <a:stretch/>
        </p:blipFill>
        <p:spPr>
          <a:xfrm>
            <a:off x="13334873" y="1563529"/>
            <a:ext cx="5268971" cy="21293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FB447E-CAA4-B545-9DC7-E2E40E88F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969" b="89720" l="2250" r="97000">
                        <a14:foregroundMark x1="6125" y1="47040" x2="6125" y2="47040"/>
                        <a14:foregroundMark x1="2250" y1="23676" x2="2250" y2="23676"/>
                        <a14:foregroundMark x1="3250" y1="52025" x2="3250" y2="52025"/>
                        <a14:foregroundMark x1="5125" y1="52336" x2="5125" y2="52336"/>
                        <a14:foregroundMark x1="4875" y1="49533" x2="4875" y2="49533"/>
                        <a14:foregroundMark x1="4375" y1="48598" x2="4375" y2="48598"/>
                        <a14:foregroundMark x1="2500" y1="50467" x2="2500" y2="50467"/>
                        <a14:foregroundMark x1="2500" y1="52648" x2="2500" y2="52648"/>
                        <a14:foregroundMark x1="2500" y1="54206" x2="2500" y2="54206"/>
                        <a14:foregroundMark x1="2625" y1="53894" x2="2625" y2="53894"/>
                        <a14:foregroundMark x1="24125" y1="21495" x2="24125" y2="21495"/>
                        <a14:foregroundMark x1="28625" y1="67290" x2="28625" y2="67290"/>
                        <a14:foregroundMark x1="55625" y1="70093" x2="55625" y2="70093"/>
                        <a14:foregroundMark x1="82375" y1="65421" x2="82375" y2="65421"/>
                        <a14:foregroundMark x1="78875" y1="62928" x2="78875" y2="62928"/>
                        <a14:foregroundMark x1="78875" y1="67290" x2="78875" y2="67290"/>
                        <a14:foregroundMark x1="78625" y1="65421" x2="78625" y2="65421"/>
                        <a14:foregroundMark x1="78625" y1="63551" x2="78625" y2="63551"/>
                        <a14:foregroundMark x1="77250" y1="66667" x2="77250" y2="66667"/>
                        <a14:foregroundMark x1="89625" y1="28349" x2="89625" y2="28349"/>
                        <a14:foregroundMark x1="72750" y1="32087" x2="72750" y2="32087"/>
                        <a14:foregroundMark x1="91750" y1="57944" x2="91750" y2="57944"/>
                        <a14:foregroundMark x1="95375" y1="16822" x2="95375" y2="16822"/>
                        <a14:foregroundMark x1="96500" y1="41745" x2="96500" y2="41745"/>
                        <a14:foregroundMark x1="95000" y1="40498" x2="95000" y2="40498"/>
                        <a14:foregroundMark x1="93250" y1="37383" x2="93250" y2="37383"/>
                        <a14:foregroundMark x1="94875" y1="36760" x2="94875" y2="36760"/>
                        <a14:foregroundMark x1="94625" y1="36137" x2="94625" y2="36137"/>
                        <a14:foregroundMark x1="96625" y1="39875" x2="96625" y2="39875"/>
                        <a14:foregroundMark x1="97000" y1="39252" x2="97000" y2="39252"/>
                      </a14:backgroundRemoval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4873" y="3538134"/>
            <a:ext cx="5127402" cy="2057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41F47B-0268-EB4E-8956-E0A5D86D0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8" t="9725" r="7281" b="11423"/>
          <a:stretch/>
        </p:blipFill>
        <p:spPr>
          <a:xfrm>
            <a:off x="3266998" y="3429000"/>
            <a:ext cx="2055439" cy="20436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48DA4E6-C503-BE4B-B37E-A6AFE3795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1603" b="92551" l="34309" r="70878">
                        <a14:foregroundMark x1="34309" y1="35666" x2="34309" y2="35666"/>
                        <a14:foregroundMark x1="35771" y1="31603" x2="35771" y2="31603"/>
                        <a14:foregroundMark x1="69016" y1="48533" x2="69016" y2="48533"/>
                        <a14:foregroundMark x1="70479" y1="49887" x2="70479" y2="49887"/>
                        <a14:foregroundMark x1="41888" y1="90519" x2="41888" y2="90519"/>
                        <a14:foregroundMark x1="57713" y1="92551" x2="57713" y2="92551"/>
                        <a14:foregroundMark x1="70878" y1="51016" x2="70878" y2="51016"/>
                      </a14:backgroundRemoval>
                    </a14:imgEffect>
                  </a14:imgLayer>
                </a14:imgProps>
              </a:ext>
            </a:extLst>
          </a:blip>
          <a:srcRect l="31995" t="29230" r="27413" b="5267"/>
          <a:stretch/>
        </p:blipFill>
        <p:spPr>
          <a:xfrm>
            <a:off x="5100586" y="2595010"/>
            <a:ext cx="3164066" cy="300783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4D769C-BFEA-2F44-A7ED-E2E9A51C33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36" t="11484" r="25075" b="12160"/>
          <a:stretch/>
        </p:blipFill>
        <p:spPr>
          <a:xfrm>
            <a:off x="5953875" y="1665756"/>
            <a:ext cx="1810605" cy="14711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A88B3F7-50C5-664B-83CA-0EFCF5E4CD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409" b="18139"/>
          <a:stretch/>
        </p:blipFill>
        <p:spPr>
          <a:xfrm>
            <a:off x="3108748" y="1732092"/>
            <a:ext cx="2337064" cy="1725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982688-1845-6148-AD4B-2CC7755259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3077">
                        <a14:foregroundMark x1="68846" y1="30714" x2="68846" y2="30714"/>
                        <a14:foregroundMark x1="85769" y1="56429" x2="85769" y2="56429"/>
                        <a14:foregroundMark x1="93077" y1="49643" x2="93077" y2="4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659" y="1811702"/>
            <a:ext cx="3215827" cy="34631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DD762A7-F9EE-AB47-97E0-D3DFCBD6B6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backgroundMark x1="51600" y1="28800" x2="51600" y2="28800"/>
                      </a14:backgroundRemoval>
                    </a14:imgEffect>
                  </a14:imgLayer>
                </a14:imgProps>
              </a:ext>
            </a:extLst>
          </a:blip>
          <a:srcRect l="30114" t="9200" r="24098" b="9033"/>
          <a:stretch/>
        </p:blipFill>
        <p:spPr>
          <a:xfrm>
            <a:off x="17884259" y="1860498"/>
            <a:ext cx="1889407" cy="33740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C911553-FBFA-824C-A30D-5E27C14D3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321" b="95756" l="9954" r="89892">
                        <a14:foregroundMark x1="18364" y1="7716" x2="18364" y2="7716"/>
                        <a14:foregroundMark x1="53164" y1="95833" x2="53164" y2="95833"/>
                        <a14:foregroundMark x1="16667" y1="4321" x2="16667" y2="4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7210" y="2224201"/>
            <a:ext cx="2627865" cy="262786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5CF8601-BE46-3C4B-BF2A-781225DC528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632" t="15556" r="10969" b="17222"/>
          <a:stretch/>
        </p:blipFill>
        <p:spPr>
          <a:xfrm>
            <a:off x="9522072" y="1563544"/>
            <a:ext cx="2055209" cy="225085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0A92D01-DD8F-934D-B7AA-D5F23D8CA8B6}"/>
              </a:ext>
            </a:extLst>
          </p:cNvPr>
          <p:cNvSpPr txBox="1"/>
          <p:nvPr/>
        </p:nvSpPr>
        <p:spPr>
          <a:xfrm>
            <a:off x="8276463" y="3659639"/>
            <a:ext cx="5046599" cy="1938992"/>
          </a:xfrm>
          <a:prstGeom prst="rect">
            <a:avLst/>
          </a:prstGeom>
          <a:noFill/>
          <a:scene3d>
            <a:camera prst="orthographicFront"/>
            <a:lightRig rig="flood" dir="t"/>
          </a:scene3d>
          <a:sp3d prstMaterial="dkEdge">
            <a:bevelT w="158750" h="114300" prst="angle"/>
          </a:sp3d>
        </p:spPr>
        <p:txBody>
          <a:bodyPr wrap="none" rtlCol="0">
            <a:prstTxWarp prst="textCanDown">
              <a:avLst>
                <a:gd name="adj" fmla="val 25473"/>
              </a:avLst>
            </a:prstTxWarp>
            <a:spAutoFit/>
            <a:sp3d extrusionH="57150">
              <a:bevelT w="38100" h="38100"/>
            </a:sp3d>
          </a:bodyPr>
          <a:lstStyle/>
          <a:p>
            <a:pPr algn="ctr"/>
            <a:r>
              <a:rPr lang="pt-BR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 </a:t>
            </a:r>
            <a:r>
              <a:rPr lang="pt-BR" sz="6000" dirty="0">
                <a:solidFill>
                  <a:srgbClr val="CDCE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EU SOU CAPOEIRA,</a:t>
            </a:r>
            <a:r>
              <a:rPr lang="pt-BR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 </a:t>
            </a:r>
          </a:p>
          <a:p>
            <a:pPr algn="ctr"/>
            <a:r>
              <a:rPr lang="pt-BR" sz="60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SIM SENHOR!</a:t>
            </a:r>
          </a:p>
        </p:txBody>
      </p:sp>
    </p:spTree>
    <p:extLst>
      <p:ext uri="{BB962C8B-B14F-4D97-AF65-F5344CB8AC3E}">
        <p14:creationId xmlns:p14="http://schemas.microsoft.com/office/powerpoint/2010/main" val="415141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25CF8601-BE46-3C4B-BF2A-781225DC5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632" t="15556" r="10969" b="17222"/>
          <a:stretch/>
        </p:blipFill>
        <p:spPr>
          <a:xfrm>
            <a:off x="9102848" y="211794"/>
            <a:ext cx="3393828" cy="371690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0A92D01-DD8F-934D-B7AA-D5F23D8CA8B6}"/>
              </a:ext>
            </a:extLst>
          </p:cNvPr>
          <p:cNvSpPr txBox="1"/>
          <p:nvPr/>
        </p:nvSpPr>
        <p:spPr>
          <a:xfrm>
            <a:off x="8276463" y="3659639"/>
            <a:ext cx="5046599" cy="1938992"/>
          </a:xfrm>
          <a:prstGeom prst="rect">
            <a:avLst/>
          </a:prstGeom>
          <a:noFill/>
          <a:scene3d>
            <a:camera prst="orthographicFront"/>
            <a:lightRig rig="flood" dir="t"/>
          </a:scene3d>
          <a:sp3d prstMaterial="dkEdge">
            <a:bevelT w="158750" h="114300" prst="angle"/>
          </a:sp3d>
        </p:spPr>
        <p:txBody>
          <a:bodyPr wrap="none" rtlCol="0">
            <a:prstTxWarp prst="textCanDown">
              <a:avLst>
                <a:gd name="adj" fmla="val 25473"/>
              </a:avLst>
            </a:prstTxWarp>
            <a:spAutoFit/>
            <a:sp3d extrusionH="57150">
              <a:bevelT w="38100" h="38100"/>
            </a:sp3d>
          </a:bodyPr>
          <a:lstStyle/>
          <a:p>
            <a:pPr algn="ctr"/>
            <a:r>
              <a:rPr lang="pt-BR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 </a:t>
            </a:r>
            <a:r>
              <a:rPr lang="pt-BR" sz="6000" dirty="0">
                <a:solidFill>
                  <a:srgbClr val="CDCE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EU SOU CAPOEIRA,</a:t>
            </a:r>
            <a:r>
              <a:rPr lang="pt-BR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 </a:t>
            </a:r>
          </a:p>
          <a:p>
            <a:pPr algn="ctr"/>
            <a:r>
              <a:rPr lang="pt-BR" sz="60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  <a:ea typeface="BatangChe" panose="02030609000101010101" pitchFamily="49" charset="-127"/>
                <a:cs typeface="Apple Chancery" panose="03020702040506060504" pitchFamily="66" charset="-79"/>
              </a:rPr>
              <a:t>SIM SENHOR!</a:t>
            </a:r>
          </a:p>
        </p:txBody>
      </p:sp>
    </p:spTree>
    <p:extLst>
      <p:ext uri="{BB962C8B-B14F-4D97-AF65-F5344CB8AC3E}">
        <p14:creationId xmlns:p14="http://schemas.microsoft.com/office/powerpoint/2010/main" val="3352929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16</Words>
  <Application>Microsoft Macintosh PowerPoint</Application>
  <PresentationFormat>Personalizar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BatangChe</vt:lpstr>
      <vt:lpstr>Apple Chancery</vt:lpstr>
      <vt:lpstr>Arial</vt:lpstr>
      <vt:lpstr>Calibri</vt:lpstr>
      <vt:lpstr>Calibri Light</vt:lpstr>
      <vt:lpstr>Chalkduster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Emmanuel Veiga</dc:creator>
  <cp:lastModifiedBy>Emmanuel Veiga</cp:lastModifiedBy>
  <cp:revision>6</cp:revision>
  <dcterms:created xsi:type="dcterms:W3CDTF">2018-05-20T17:50:22Z</dcterms:created>
  <dcterms:modified xsi:type="dcterms:W3CDTF">2018-05-20T20:45:20Z</dcterms:modified>
</cp:coreProperties>
</file>